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3" r:id="rId4"/>
    <p:sldId id="259" r:id="rId5"/>
    <p:sldId id="261" r:id="rId6"/>
    <p:sldId id="262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77541A-6FE9-274D-9B23-FEDECEBB094B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8A024C-9679-134C-BC8E-E4A7F5BDC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226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A024C-9679-134C-BC8E-E4A7F5BDC9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824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BB0F-D5EF-E745-BDB3-29F25F5D898A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D940-87BF-1643-98BA-EAACAAA6F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632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BB0F-D5EF-E745-BDB3-29F25F5D898A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D940-87BF-1643-98BA-EAACAAA6F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7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BB0F-D5EF-E745-BDB3-29F25F5D898A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D940-87BF-1643-98BA-EAACAAA6F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634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BB0F-D5EF-E745-BDB3-29F25F5D898A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D940-87BF-1643-98BA-EAACAAA6F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167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BB0F-D5EF-E745-BDB3-29F25F5D898A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D940-87BF-1643-98BA-EAACAAA6F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3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BB0F-D5EF-E745-BDB3-29F25F5D898A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D940-87BF-1643-98BA-EAACAAA6F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50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BB0F-D5EF-E745-BDB3-29F25F5D898A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D940-87BF-1643-98BA-EAACAAA6F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076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BB0F-D5EF-E745-BDB3-29F25F5D898A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D940-87BF-1643-98BA-EAACAAA6F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207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BB0F-D5EF-E745-BDB3-29F25F5D898A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D940-87BF-1643-98BA-EAACAAA6F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487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BB0F-D5EF-E745-BDB3-29F25F5D898A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D940-87BF-1643-98BA-EAACAAA6F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460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BB0F-D5EF-E745-BDB3-29F25F5D898A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0D940-87BF-1643-98BA-EAACAAA6F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400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6BB0F-D5EF-E745-BDB3-29F25F5D898A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0D940-87BF-1643-98BA-EAACAAA6F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454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43499"/>
            <a:ext cx="6400800" cy="1243287"/>
          </a:xfrm>
        </p:spPr>
        <p:txBody>
          <a:bodyPr/>
          <a:lstStyle/>
          <a:p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Powerpoint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Edition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714500"/>
            <a:ext cx="7620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6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113372" y="98780"/>
            <a:ext cx="6193128" cy="6056685"/>
            <a:chOff x="1113372" y="98780"/>
            <a:chExt cx="6193128" cy="6056685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/>
            <a:srcRect l="10181" r="9954"/>
            <a:stretch/>
          </p:blipFill>
          <p:spPr>
            <a:xfrm>
              <a:off x="1983193" y="868221"/>
              <a:ext cx="5253723" cy="5287244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113372" y="1124637"/>
              <a:ext cx="591478" cy="48320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smtClean="0">
                  <a:solidFill>
                    <a:schemeClr val="bg1"/>
                  </a:solidFill>
                </a:rPr>
                <a:t>A</a:t>
              </a:r>
            </a:p>
            <a:p>
              <a:endParaRPr lang="en-US" sz="4400" dirty="0" smtClean="0">
                <a:solidFill>
                  <a:schemeClr val="bg1"/>
                </a:solidFill>
              </a:endParaRPr>
            </a:p>
            <a:p>
              <a:r>
                <a:rPr lang="en-US" sz="4400" dirty="0" smtClean="0">
                  <a:solidFill>
                    <a:schemeClr val="bg1"/>
                  </a:solidFill>
                </a:rPr>
                <a:t>B</a:t>
              </a:r>
            </a:p>
            <a:p>
              <a:endParaRPr lang="en-US" sz="4400" dirty="0">
                <a:solidFill>
                  <a:schemeClr val="bg1"/>
                </a:solidFill>
              </a:endParaRPr>
            </a:p>
            <a:p>
              <a:r>
                <a:rPr lang="en-US" sz="4400" dirty="0" smtClean="0">
                  <a:solidFill>
                    <a:schemeClr val="bg1"/>
                  </a:solidFill>
                </a:rPr>
                <a:t>C</a:t>
              </a:r>
            </a:p>
            <a:p>
              <a:endParaRPr lang="en-US" sz="4400" dirty="0">
                <a:solidFill>
                  <a:schemeClr val="bg1"/>
                </a:solidFill>
              </a:endParaRPr>
            </a:p>
            <a:p>
              <a:r>
                <a:rPr lang="en-US" sz="4400" dirty="0" smtClean="0">
                  <a:solidFill>
                    <a:schemeClr val="bg1"/>
                  </a:solidFill>
                </a:rPr>
                <a:t>D</a:t>
              </a:r>
              <a:endParaRPr lang="en-US" sz="4400" dirty="0">
                <a:solidFill>
                  <a:schemeClr val="bg1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379142" y="98780"/>
              <a:ext cx="492735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smtClean="0">
                  <a:solidFill>
                    <a:schemeClr val="bg1"/>
                  </a:solidFill>
                </a:rPr>
                <a:t>1        2        3        4</a:t>
              </a:r>
              <a:endParaRPr lang="en-US" sz="4400" dirty="0">
                <a:solidFill>
                  <a:schemeClr val="bg1"/>
                </a:solidFill>
              </a:endParaRPr>
            </a:p>
          </p:txBody>
        </p:sp>
      </p:grp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60400" y="5962206"/>
            <a:ext cx="8013700" cy="954246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FFFF"/>
                </a:solidFill>
              </a:rPr>
              <a:t>Game Board will be drawn on whiteboard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37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113372" y="98780"/>
            <a:ext cx="6193128" cy="6056685"/>
            <a:chOff x="1113372" y="98780"/>
            <a:chExt cx="6193128" cy="6056685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/>
            <a:srcRect l="10181" r="9954"/>
            <a:stretch/>
          </p:blipFill>
          <p:spPr>
            <a:xfrm>
              <a:off x="1983193" y="868221"/>
              <a:ext cx="5253723" cy="5287244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1113372" y="1124637"/>
              <a:ext cx="591478" cy="48320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smtClean="0">
                  <a:solidFill>
                    <a:schemeClr val="bg1"/>
                  </a:solidFill>
                </a:rPr>
                <a:t>A</a:t>
              </a:r>
            </a:p>
            <a:p>
              <a:endParaRPr lang="en-US" sz="4400" dirty="0" smtClean="0">
                <a:solidFill>
                  <a:schemeClr val="bg1"/>
                </a:solidFill>
              </a:endParaRPr>
            </a:p>
            <a:p>
              <a:r>
                <a:rPr lang="en-US" sz="4400" dirty="0" smtClean="0">
                  <a:solidFill>
                    <a:schemeClr val="bg1"/>
                  </a:solidFill>
                </a:rPr>
                <a:t>B</a:t>
              </a:r>
            </a:p>
            <a:p>
              <a:endParaRPr lang="en-US" sz="4400" dirty="0">
                <a:solidFill>
                  <a:schemeClr val="bg1"/>
                </a:solidFill>
              </a:endParaRPr>
            </a:p>
            <a:p>
              <a:r>
                <a:rPr lang="en-US" sz="4400" dirty="0" smtClean="0">
                  <a:solidFill>
                    <a:schemeClr val="bg1"/>
                  </a:solidFill>
                </a:rPr>
                <a:t>C</a:t>
              </a:r>
            </a:p>
            <a:p>
              <a:endParaRPr lang="en-US" sz="4400" dirty="0">
                <a:solidFill>
                  <a:schemeClr val="bg1"/>
                </a:solidFill>
              </a:endParaRPr>
            </a:p>
            <a:p>
              <a:r>
                <a:rPr lang="en-US" sz="4400" dirty="0" smtClean="0">
                  <a:solidFill>
                    <a:schemeClr val="bg1"/>
                  </a:solidFill>
                </a:rPr>
                <a:t>D</a:t>
              </a:r>
              <a:endParaRPr lang="en-US" sz="4400" dirty="0">
                <a:solidFill>
                  <a:schemeClr val="bg1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379142" y="98780"/>
              <a:ext cx="492735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smtClean="0">
                  <a:solidFill>
                    <a:schemeClr val="bg1"/>
                  </a:solidFill>
                </a:rPr>
                <a:t>1        2        3        4</a:t>
              </a:r>
              <a:endParaRPr lang="en-US" sz="4400" dirty="0">
                <a:solidFill>
                  <a:schemeClr val="bg1"/>
                </a:solidFill>
              </a:endParaRPr>
            </a:p>
          </p:txBody>
        </p:sp>
      </p:grp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60400" y="5962206"/>
            <a:ext cx="8013700" cy="954246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FFFF"/>
                </a:solidFill>
              </a:rPr>
              <a:t>Bulb lights up</a:t>
            </a:r>
            <a:endParaRPr lang="en-US" sz="3600" dirty="0">
              <a:solidFill>
                <a:srgbClr val="FFFFFF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4421" y="997281"/>
            <a:ext cx="1227579" cy="124302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4610054" y="997279"/>
            <a:ext cx="1173707" cy="120304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053" y="2236112"/>
            <a:ext cx="1173707" cy="117370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4610054" y="3511843"/>
            <a:ext cx="1173707" cy="120304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30170" y="3500849"/>
            <a:ext cx="1173707" cy="1173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01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5738"/>
            <a:ext cx="8229600" cy="954246"/>
          </a:xfrm>
        </p:spPr>
        <p:txBody>
          <a:bodyPr/>
          <a:lstStyle/>
          <a:p>
            <a:r>
              <a:rPr lang="en-US" dirty="0" smtClean="0"/>
              <a:t>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139984"/>
            <a:ext cx="8398853" cy="5315407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Turn-based game, using grid coordinates</a:t>
            </a:r>
          </a:p>
          <a:p>
            <a:r>
              <a:rPr lang="en-US" sz="2800" dirty="0" smtClean="0"/>
              <a:t>Each group has the following tiles:</a:t>
            </a:r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 smtClean="0"/>
              <a:t>Place </a:t>
            </a:r>
            <a:r>
              <a:rPr lang="en-US" sz="2800" dirty="0" smtClean="0"/>
              <a:t>one of them in any orientation at any turn of the game.</a:t>
            </a:r>
          </a:p>
          <a:p>
            <a:r>
              <a:rPr lang="en-US" sz="2800" dirty="0"/>
              <a:t>Objective: get maximum </a:t>
            </a:r>
            <a:r>
              <a:rPr lang="en-US" sz="2800" dirty="0" smtClean="0"/>
              <a:t>brightness</a:t>
            </a:r>
            <a:r>
              <a:rPr lang="en-US" sz="2800" dirty="0"/>
              <a:t> </a:t>
            </a:r>
            <a:r>
              <a:rPr lang="en-US" sz="2800" dirty="0" smtClean="0"/>
              <a:t>out of your 2 bulbs.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4803" y="2491075"/>
            <a:ext cx="1020887" cy="103372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3998649" y="2433370"/>
            <a:ext cx="1064813" cy="109143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8084" y="2433370"/>
            <a:ext cx="1014724" cy="101472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689474" y="3643534"/>
            <a:ext cx="2392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Cross-shaped	wires x 2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609941" y="3630952"/>
            <a:ext cx="1924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T-shaped wires x 3</a:t>
            </a:r>
          </a:p>
        </p:txBody>
      </p:sp>
      <p:sp>
        <p:nvSpPr>
          <p:cNvPr id="9" name="Rectangle 8"/>
          <p:cNvSpPr/>
          <p:nvPr/>
        </p:nvSpPr>
        <p:spPr>
          <a:xfrm>
            <a:off x="1444281" y="3613021"/>
            <a:ext cx="15311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light bulbs x 2 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17272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1972101" cy="4525963"/>
          </a:xfrm>
        </p:spPr>
        <p:txBody>
          <a:bodyPr/>
          <a:lstStyle/>
          <a:p>
            <a:pPr marL="0" indent="0">
              <a:buNone/>
            </a:pPr>
            <a:r>
              <a:rPr lang="en-SG" b="1" dirty="0"/>
              <a:t>Test Yourself: </a:t>
            </a:r>
            <a:r>
              <a:rPr lang="en-SG" dirty="0"/>
              <a:t>Who is the </a:t>
            </a:r>
            <a:r>
              <a:rPr lang="en-SG" dirty="0" smtClean="0"/>
              <a:t>winner?</a:t>
            </a:r>
            <a:endParaRPr lang="en-SG" dirty="0"/>
          </a:p>
        </p:txBody>
      </p:sp>
      <p:pic>
        <p:nvPicPr>
          <p:cNvPr id="3074" name="Picture 2" descr="delighten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62"/>
          <a:stretch/>
        </p:blipFill>
        <p:spPr bwMode="auto">
          <a:xfrm>
            <a:off x="2980662" y="97217"/>
            <a:ext cx="6163338" cy="6617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246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-479" t="392" r="479" b="5808"/>
          <a:stretch/>
        </p:blipFill>
        <p:spPr>
          <a:xfrm>
            <a:off x="3063353" y="0"/>
            <a:ext cx="5698509" cy="6523630"/>
          </a:xfrm>
          <a:prstGeom prst="rect">
            <a:avLst/>
          </a:prstGeom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1" y="1600200"/>
            <a:ext cx="2040340" cy="4525963"/>
          </a:xfrm>
        </p:spPr>
        <p:txBody>
          <a:bodyPr/>
          <a:lstStyle/>
          <a:p>
            <a:pPr marL="0" indent="0">
              <a:buNone/>
            </a:pPr>
            <a:r>
              <a:rPr lang="en-SG" b="1" dirty="0"/>
              <a:t>Test Yourself: </a:t>
            </a:r>
            <a:r>
              <a:rPr lang="en-SG" dirty="0"/>
              <a:t>Who is the </a:t>
            </a:r>
            <a:r>
              <a:rPr lang="en-SG" dirty="0" smtClean="0"/>
              <a:t>winner?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965604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 smtClean="0"/>
              <a:t>Physics Concepts in this Game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SG" dirty="0" smtClean="0"/>
              <a:t>What determines brightness of bulb?</a:t>
            </a:r>
          </a:p>
          <a:p>
            <a:pPr marL="0" indent="0">
              <a:buNone/>
            </a:pPr>
            <a:r>
              <a:rPr lang="en-SG" dirty="0" smtClean="0"/>
              <a:t>		P = V</a:t>
            </a:r>
            <a:r>
              <a:rPr lang="en-SG" baseline="30000" dirty="0" smtClean="0"/>
              <a:t>2</a:t>
            </a:r>
            <a:r>
              <a:rPr lang="en-SG" dirty="0" smtClean="0"/>
              <a:t>/R</a:t>
            </a:r>
          </a:p>
          <a:p>
            <a:pPr marL="0" indent="0">
              <a:buNone/>
            </a:pPr>
            <a:r>
              <a:rPr lang="en-SG" dirty="0" smtClean="0"/>
              <a:t>2. Potential divider rule</a:t>
            </a:r>
          </a:p>
          <a:p>
            <a:pPr marL="0" indent="0">
              <a:buNone/>
            </a:pPr>
            <a:r>
              <a:rPr lang="en-SG" dirty="0" smtClean="0"/>
              <a:t>3. Wires bypassing a device short-circuits it</a:t>
            </a:r>
          </a:p>
          <a:p>
            <a:pPr marL="0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68870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95</Words>
  <Application>Microsoft Office PowerPoint</Application>
  <PresentationFormat>On-screen Show (4:3)</PresentationFormat>
  <Paragraphs>39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Game Board will be drawn on whiteboard</vt:lpstr>
      <vt:lpstr>Bulb lights up</vt:lpstr>
      <vt:lpstr>Rules</vt:lpstr>
      <vt:lpstr>PowerPoint Presentation</vt:lpstr>
      <vt:lpstr>PowerPoint Presentation</vt:lpstr>
      <vt:lpstr>Physics Concepts in this Game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Seng Kwang Tan</dc:creator>
  <cp:lastModifiedBy>Tan Seng Kwang</cp:lastModifiedBy>
  <cp:revision>18</cp:revision>
  <dcterms:created xsi:type="dcterms:W3CDTF">2017-02-20T12:16:55Z</dcterms:created>
  <dcterms:modified xsi:type="dcterms:W3CDTF">2017-02-21T03:35:19Z</dcterms:modified>
</cp:coreProperties>
</file>